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03" r:id="rId2"/>
    <p:sldId id="4339" r:id="rId3"/>
    <p:sldId id="4341" r:id="rId4"/>
    <p:sldId id="4342" r:id="rId5"/>
    <p:sldId id="4346" r:id="rId6"/>
    <p:sldId id="4347" r:id="rId7"/>
    <p:sldId id="4348" r:id="rId8"/>
    <p:sldId id="4334" r:id="rId9"/>
  </p:sldIdLst>
  <p:sldSz cx="18288000" cy="10287000"/>
  <p:notesSz cx="6815138" cy="99472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et Sünnetçi" initials="SS" lastIdx="1" clrIdx="0">
    <p:extLst>
      <p:ext uri="{19B8F6BF-5375-455C-9EA6-DF929625EA0E}">
        <p15:presenceInfo xmlns:p15="http://schemas.microsoft.com/office/powerpoint/2012/main" userId="S-1-5-21-585133713-447900268-2616925987-69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22" autoAdjust="0"/>
  </p:normalViewPr>
  <p:slideViewPr>
    <p:cSldViewPr>
      <p:cViewPr varScale="1">
        <p:scale>
          <a:sx n="55" d="100"/>
          <a:sy n="55" d="100"/>
        </p:scale>
        <p:origin x="6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E8AF6-B1CF-43AA-AF24-584A6276CACB}" type="datetimeFigureOut">
              <a:rPr lang="tr-TR" smtClean="0"/>
              <a:t>27.11.2024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2D88-105C-429E-9765-4935924B33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6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D2564-F591-47BF-BE38-FF53CF3558D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9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D2564-F591-47BF-BE38-FF53CF3558D0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09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4991100"/>
            <a:ext cx="18287281" cy="523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8" dirty="0"/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475A9D7-C2CF-475F-B5CF-D17A3BBCC6B5}"/>
              </a:ext>
            </a:extLst>
          </p:cNvPr>
          <p:cNvSpPr txBox="1"/>
          <p:nvPr/>
        </p:nvSpPr>
        <p:spPr>
          <a:xfrm>
            <a:off x="8147557" y="9486900"/>
            <a:ext cx="1505220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76" b="1" dirty="0">
                <a:solidFill>
                  <a:schemeClr val="tx2"/>
                </a:solidFill>
              </a:rPr>
              <a:t>Kasım 2024</a:t>
            </a:r>
          </a:p>
        </p:txBody>
      </p:sp>
      <p:sp>
        <p:nvSpPr>
          <p:cNvPr id="41" name="Başlık 40">
            <a:extLst>
              <a:ext uri="{FF2B5EF4-FFF2-40B4-BE49-F238E27FC236}">
                <a16:creationId xmlns:a16="http://schemas.microsoft.com/office/drawing/2014/main" id="{7AFD559B-A42E-4310-9696-A56DE183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1" y="4041234"/>
            <a:ext cx="11456322" cy="3002842"/>
          </a:xfrm>
        </p:spPr>
        <p:txBody>
          <a:bodyPr>
            <a:normAutofit/>
          </a:bodyPr>
          <a:lstStyle/>
          <a:p>
            <a:r>
              <a:rPr lang="tr-TR" b="1" dirty="0"/>
              <a:t>UDHAM-ARUS İşbirliği Ar-Ge Proje Sunumu</a:t>
            </a:r>
            <a:br>
              <a:rPr lang="tr-TR" b="1" dirty="0"/>
            </a:br>
            <a:br>
              <a:rPr lang="tr-TR" b="1" dirty="0"/>
            </a:br>
            <a:endParaRPr lang="tr-TR" b="1" dirty="0"/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5C5AB3AD-5AF8-4726-9290-802026A8E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66" y="1063240"/>
            <a:ext cx="4693935" cy="3002842"/>
          </a:xfrm>
          <a:prstGeom prst="rect">
            <a:avLst/>
          </a:prstGeom>
        </p:spPr>
      </p:pic>
      <p:sp>
        <p:nvSpPr>
          <p:cNvPr id="43" name="Metin kutusu 42">
            <a:extLst>
              <a:ext uri="{FF2B5EF4-FFF2-40B4-BE49-F238E27FC236}">
                <a16:creationId xmlns:a16="http://schemas.microsoft.com/office/drawing/2014/main" id="{53AD22DF-0B59-43AC-9C50-8E50C152BADE}"/>
              </a:ext>
            </a:extLst>
          </p:cNvPr>
          <p:cNvSpPr txBox="1"/>
          <p:nvPr/>
        </p:nvSpPr>
        <p:spPr>
          <a:xfrm>
            <a:off x="4254635" y="1138254"/>
            <a:ext cx="44958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32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00" name="TextBox 52">
            <a:extLst>
              <a:ext uri="{FF2B5EF4-FFF2-40B4-BE49-F238E27FC236}">
                <a16:creationId xmlns:a16="http://schemas.microsoft.com/office/drawing/2014/main" id="{DA18751B-CE43-4333-8A2C-F9EEE0002268}"/>
              </a:ext>
            </a:extLst>
          </p:cNvPr>
          <p:cNvSpPr txBox="1"/>
          <p:nvPr/>
        </p:nvSpPr>
        <p:spPr>
          <a:xfrm>
            <a:off x="5823627" y="374425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KISA FİRMA BİLGİLERİ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5500"/>
              </p:ext>
            </p:extLst>
          </p:nvPr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792200" y="190500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00" name="TextBox 52">
            <a:extLst>
              <a:ext uri="{FF2B5EF4-FFF2-40B4-BE49-F238E27FC236}">
                <a16:creationId xmlns:a16="http://schemas.microsoft.com/office/drawing/2014/main" id="{DA18751B-CE43-4333-8A2C-F9EEE0002268}"/>
              </a:ext>
            </a:extLst>
          </p:cNvPr>
          <p:cNvSpPr txBox="1"/>
          <p:nvPr/>
        </p:nvSpPr>
        <p:spPr>
          <a:xfrm>
            <a:off x="5823627" y="374425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MEVCUT AR-GE ÇALIŞMALARI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/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792200" y="190500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00" name="TextBox 52">
            <a:extLst>
              <a:ext uri="{FF2B5EF4-FFF2-40B4-BE49-F238E27FC236}">
                <a16:creationId xmlns:a16="http://schemas.microsoft.com/office/drawing/2014/main" id="{DA18751B-CE43-4333-8A2C-F9EEE0002268}"/>
              </a:ext>
            </a:extLst>
          </p:cNvPr>
          <p:cNvSpPr txBox="1"/>
          <p:nvPr/>
        </p:nvSpPr>
        <p:spPr>
          <a:xfrm>
            <a:off x="5823627" y="374425"/>
            <a:ext cx="10688817" cy="902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YAKIN DÖNEMDE VE GELECEKTE PLANLANAN </a:t>
            </a:r>
          </a:p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AR-GE ÇALIŞMALARI (1-10 yıl)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/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792200" y="190500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94317"/>
              </p:ext>
            </p:extLst>
          </p:nvPr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868400" y="116089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  <p:sp>
        <p:nvSpPr>
          <p:cNvPr id="9" name="TextBox 52">
            <a:extLst>
              <a:ext uri="{FF2B5EF4-FFF2-40B4-BE49-F238E27FC236}">
                <a16:creationId xmlns:a16="http://schemas.microsoft.com/office/drawing/2014/main" id="{8A0C0518-F010-4DEF-94B2-84FF518978FE}"/>
              </a:ext>
            </a:extLst>
          </p:cNvPr>
          <p:cNvSpPr txBox="1"/>
          <p:nvPr/>
        </p:nvSpPr>
        <p:spPr>
          <a:xfrm>
            <a:off x="5823627" y="374425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>
                <a:solidFill>
                  <a:srgbClr val="404040"/>
                </a:solidFill>
                <a:latin typeface="+mj-lt"/>
              </a:rPr>
              <a:t>UDHAM Bünyesinde Açılacak Çağrı İçin Proje Önerisi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" name="TextBox 52">
            <a:extLst>
              <a:ext uri="{FF2B5EF4-FFF2-40B4-BE49-F238E27FC236}">
                <a16:creationId xmlns:a16="http://schemas.microsoft.com/office/drawing/2014/main" id="{BD5193A1-EA68-45CA-AB0D-7AAFB44031D7}"/>
              </a:ext>
            </a:extLst>
          </p:cNvPr>
          <p:cNvSpPr txBox="1"/>
          <p:nvPr/>
        </p:nvSpPr>
        <p:spPr>
          <a:xfrm>
            <a:off x="6150274" y="1797903"/>
            <a:ext cx="106888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b="1"/>
              <a:t>Proje Adı:</a:t>
            </a:r>
          </a:p>
          <a:p>
            <a:pPr lvl="0"/>
            <a:r>
              <a:rPr lang="tr-TR" b="1"/>
              <a:t>Hedef Proje Süresi:</a:t>
            </a:r>
            <a:br>
              <a:rPr lang="tr-TR" b="1"/>
            </a:br>
            <a:r>
              <a:rPr lang="tr-TR" b="1"/>
              <a:t>Tahmini Bütçe:</a:t>
            </a:r>
            <a:endParaRPr lang="tr-TR"/>
          </a:p>
          <a:p>
            <a:pPr lvl="0"/>
            <a:r>
              <a:rPr lang="tr-TR" b="1"/>
              <a:t>Projenin Uygulanacağı Yerler ve Kurumlar:</a:t>
            </a:r>
          </a:p>
        </p:txBody>
      </p:sp>
    </p:spTree>
    <p:extLst>
      <p:ext uri="{BB962C8B-B14F-4D97-AF65-F5344CB8AC3E}">
        <p14:creationId xmlns:p14="http://schemas.microsoft.com/office/powerpoint/2010/main" val="259459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/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868400" y="116089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  <p:sp>
        <p:nvSpPr>
          <p:cNvPr id="9" name="TextBox 52">
            <a:extLst>
              <a:ext uri="{FF2B5EF4-FFF2-40B4-BE49-F238E27FC236}">
                <a16:creationId xmlns:a16="http://schemas.microsoft.com/office/drawing/2014/main" id="{1DBBB32E-3091-496C-9B25-EE8F4AC58830}"/>
              </a:ext>
            </a:extLst>
          </p:cNvPr>
          <p:cNvSpPr txBox="1"/>
          <p:nvPr/>
        </p:nvSpPr>
        <p:spPr>
          <a:xfrm>
            <a:off x="5823627" y="259034"/>
            <a:ext cx="804477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2800" b="1">
                <a:solidFill>
                  <a:srgbClr val="404040"/>
                </a:solidFill>
                <a:latin typeface="+mj-lt"/>
              </a:rPr>
              <a:t>Proje Özeti: Amaç, kapsam ve uygulama alanı </a:t>
            </a:r>
            <a:br>
              <a:rPr lang="tr-TR" sz="2800" b="1">
                <a:solidFill>
                  <a:srgbClr val="404040"/>
                </a:solidFill>
                <a:latin typeface="+mj-lt"/>
              </a:rPr>
            </a:br>
            <a:r>
              <a:rPr lang="tr-TR" sz="2000" b="1">
                <a:solidFill>
                  <a:srgbClr val="404040"/>
                </a:solidFill>
                <a:latin typeface="+mj-lt"/>
              </a:rPr>
              <a:t>(Fikri mülkiyet haklarınızı koruyacak şekilde hazırlanmalıdır.)</a:t>
            </a:r>
            <a:endParaRPr lang="tr-TR" sz="2800" b="1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22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/>
        </p:nvGraphicFramePr>
        <p:xfrm>
          <a:off x="5926660" y="1664584"/>
          <a:ext cx="12056412" cy="6925828"/>
        </p:xfrm>
        <a:graphic>
          <a:graphicData uri="http://schemas.openxmlformats.org/drawingml/2006/table">
            <a:tbl>
              <a:tblPr/>
              <a:tblGrid>
                <a:gridCol w="1205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AutoShape 14"/>
          <p:cNvSpPr/>
          <p:nvPr/>
        </p:nvSpPr>
        <p:spPr>
          <a:xfrm flipH="1">
            <a:off x="5486400" y="1229139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28900"/>
            <a:ext cx="4252758" cy="228305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4FF0FA-A5CE-46CB-AD2F-E6A7D1B3A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390" y="232752"/>
            <a:ext cx="1821682" cy="116538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278C8A-4B38-4418-9760-A7A0A3DFFCB1}"/>
              </a:ext>
            </a:extLst>
          </p:cNvPr>
          <p:cNvSpPr txBox="1"/>
          <p:nvPr/>
        </p:nvSpPr>
        <p:spPr>
          <a:xfrm>
            <a:off x="13868400" y="116089"/>
            <a:ext cx="21145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Firma Logosu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  <p:pic>
        <p:nvPicPr>
          <p:cNvPr id="65" name="Resim 64">
            <a:extLst>
              <a:ext uri="{FF2B5EF4-FFF2-40B4-BE49-F238E27FC236}">
                <a16:creationId xmlns:a16="http://schemas.microsoft.com/office/drawing/2014/main" id="{52C12936-E172-464E-97C6-B000496C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86638"/>
            <a:ext cx="4252758" cy="2283059"/>
          </a:xfrm>
          <a:prstGeom prst="rect">
            <a:avLst/>
          </a:prstGeom>
        </p:spPr>
      </p:pic>
      <p:sp>
        <p:nvSpPr>
          <p:cNvPr id="9" name="TextBox 52">
            <a:extLst>
              <a:ext uri="{FF2B5EF4-FFF2-40B4-BE49-F238E27FC236}">
                <a16:creationId xmlns:a16="http://schemas.microsoft.com/office/drawing/2014/main" id="{1DBBB32E-3091-496C-9B25-EE8F4AC58830}"/>
              </a:ext>
            </a:extLst>
          </p:cNvPr>
          <p:cNvSpPr txBox="1"/>
          <p:nvPr/>
        </p:nvSpPr>
        <p:spPr>
          <a:xfrm>
            <a:off x="5823627" y="374425"/>
            <a:ext cx="804477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tr-TR" sz="2800" b="1">
                <a:solidFill>
                  <a:srgbClr val="404040"/>
                </a:solidFill>
                <a:latin typeface="+mj-lt"/>
              </a:rPr>
              <a:t>Projenin Getireceği Yenilik, Katma Değer ve Sağlayacağı Faydalar</a:t>
            </a:r>
          </a:p>
        </p:txBody>
      </p:sp>
    </p:spTree>
    <p:extLst>
      <p:ext uri="{BB962C8B-B14F-4D97-AF65-F5344CB8AC3E}">
        <p14:creationId xmlns:p14="http://schemas.microsoft.com/office/powerpoint/2010/main" val="176491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9" y="4560944"/>
            <a:ext cx="18287281" cy="523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8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2349244" y="7179081"/>
            <a:ext cx="9740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3356753" y="7179081"/>
            <a:ext cx="558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1B1E636C-B80D-46A2-9C48-4596EE01B941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15E2BEB2-B9B2-4F39-BCED-D3C4C69D1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27" y="3467100"/>
            <a:ext cx="3928545" cy="25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95</Words>
  <Application>Microsoft Office PowerPoint</Application>
  <PresentationFormat>Özel</PresentationFormat>
  <Paragraphs>36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UDHAM-ARUS İşbirliği Ar-Ge Proje Sunumu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UDHAM Proje Sunumu Taslağı_Yertutucu</dc:title>
  <dc:creator>Necim</dc:creator>
  <cp:lastModifiedBy>Yalgın Kahraman</cp:lastModifiedBy>
  <cp:revision>132</cp:revision>
  <cp:lastPrinted>2024-09-02T11:21:25Z</cp:lastPrinted>
  <dcterms:created xsi:type="dcterms:W3CDTF">2006-08-16T00:00:00Z</dcterms:created>
  <dcterms:modified xsi:type="dcterms:W3CDTF">2024-11-27T06:45:55Z</dcterms:modified>
  <dc:identifier>DAF2qlnp-P0</dc:identifier>
</cp:coreProperties>
</file>